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4D61F-9624-472E-A9CF-4662E10C146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F769E-F8DB-427E-85AA-70B713D44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07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B5C5A72-3D66-4F87-B0CA-12BE1593F8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39E3BBF-56EA-45DC-BD69-BAEEB5E055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 Nino &amp; El Nina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14600"/>
          </a:xfrm>
        </p:spPr>
        <p:txBody>
          <a:bodyPr>
            <a:normAutofit/>
          </a:bodyPr>
          <a:lstStyle/>
          <a:p>
            <a:r>
              <a:rPr lang="en-US" dirty="0" smtClean="0"/>
              <a:t>The brother and sister of the ocean atmosphere</a:t>
            </a:r>
          </a:p>
          <a:p>
            <a:r>
              <a:rPr lang="en-US" dirty="0" smtClean="0"/>
              <a:t>Jesse Coward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249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El Nino &amp; El Nina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Between the internal date line </a:t>
            </a:r>
          </a:p>
          <a:p>
            <a:r>
              <a:rPr lang="en-US" dirty="0" smtClean="0"/>
              <a:t>East central equator </a:t>
            </a:r>
          </a:p>
          <a:p>
            <a:r>
              <a:rPr lang="en-US" dirty="0" smtClean="0"/>
              <a:t>The Pacific's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491" y="3131128"/>
            <a:ext cx="4246156" cy="212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64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</a:t>
            </a:r>
            <a:br>
              <a:rPr lang="en-US" dirty="0" smtClean="0"/>
            </a:br>
            <a:r>
              <a:rPr lang="en-US" dirty="0" smtClean="0"/>
              <a:t>El Nino &amp; El Nina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Enoc</a:t>
            </a:r>
            <a:r>
              <a:rPr lang="en-US" dirty="0" smtClean="0"/>
              <a:t> cycle </a:t>
            </a:r>
          </a:p>
          <a:p>
            <a:r>
              <a:rPr lang="en-US" dirty="0" smtClean="0"/>
              <a:t>They </a:t>
            </a:r>
            <a:r>
              <a:rPr lang="en-US" dirty="0" err="1" smtClean="0"/>
              <a:t>enoc</a:t>
            </a:r>
            <a:r>
              <a:rPr lang="en-US" dirty="0" smtClean="0"/>
              <a:t> cycle is a scientific term</a:t>
            </a:r>
          </a:p>
          <a:p>
            <a:r>
              <a:rPr lang="en-US" dirty="0" smtClean="0"/>
              <a:t>It’s a fluctuations in temperature between the oceans atmosphere </a:t>
            </a:r>
          </a:p>
          <a:p>
            <a:r>
              <a:rPr lang="en-US" dirty="0" smtClean="0"/>
              <a:t>In the east central equatorial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El Nino &amp; El Nina typically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episodes typical last 9 to 12 months </a:t>
            </a:r>
          </a:p>
          <a:p>
            <a:r>
              <a:rPr lang="en-US" dirty="0" smtClean="0"/>
              <a:t>Often begins between June and August</a:t>
            </a:r>
          </a:p>
          <a:p>
            <a:r>
              <a:rPr lang="en-US" dirty="0" smtClean="0"/>
              <a:t>It reaches its peak between December and April</a:t>
            </a:r>
          </a:p>
          <a:p>
            <a:r>
              <a:rPr lang="en-US" dirty="0" smtClean="0"/>
              <a:t>The decay between may and July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24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Nino and El Nina events occur every 3 to 5 years</a:t>
            </a:r>
          </a:p>
          <a:p>
            <a:r>
              <a:rPr lang="en-US" dirty="0" smtClean="0"/>
              <a:t>There episodes typical last 9 to 12 months </a:t>
            </a:r>
          </a:p>
          <a:p>
            <a:r>
              <a:rPr lang="en-US" dirty="0" smtClean="0"/>
              <a:t>And that can last years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945" y="3504477"/>
            <a:ext cx="2981325" cy="200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401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to property can El Nino &amp; El Nina do if any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Nino causes dryness</a:t>
            </a:r>
          </a:p>
          <a:p>
            <a:r>
              <a:rPr lang="en-US" dirty="0" smtClean="0"/>
              <a:t>When there is dryness it can have an out break of wild fires</a:t>
            </a:r>
          </a:p>
          <a:p>
            <a:r>
              <a:rPr lang="en-US" dirty="0" smtClean="0"/>
              <a:t>El Nina makes things cold </a:t>
            </a:r>
          </a:p>
          <a:p>
            <a:r>
              <a:rPr lang="en-US" dirty="0" smtClean="0"/>
              <a:t>So there for cold weather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62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got its name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name of El Nino means little boy in Spanish </a:t>
            </a:r>
          </a:p>
          <a:p>
            <a:r>
              <a:rPr lang="en-US" dirty="0" smtClean="0"/>
              <a:t>El Nina means little girl in Spanish</a:t>
            </a:r>
          </a:p>
          <a:p>
            <a:r>
              <a:rPr lang="en-US" dirty="0" smtClean="0"/>
              <a:t>And that’s how you would think of brother and sister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 www.noaa.gov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038600"/>
            <a:ext cx="5105399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1824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57</TotalTime>
  <Words>216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Couture</vt:lpstr>
      <vt:lpstr>El Nino &amp; El Nina</vt:lpstr>
      <vt:lpstr>What are El Nino &amp; El Nina</vt:lpstr>
      <vt:lpstr>What conditions cause  El Nino &amp; El Nina</vt:lpstr>
      <vt:lpstr>How long does El Nino &amp; El Nina typically last</vt:lpstr>
      <vt:lpstr>When does this phenomenon happen</vt:lpstr>
      <vt:lpstr>What kind of damage to property can El Nino &amp; El Nina do if any</vt:lpstr>
      <vt:lpstr>How it got its name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5</cp:revision>
  <dcterms:created xsi:type="dcterms:W3CDTF">2013-05-02T12:06:09Z</dcterms:created>
  <dcterms:modified xsi:type="dcterms:W3CDTF">2013-05-02T13:03:45Z</dcterms:modified>
</cp:coreProperties>
</file>